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17" r:id="rId3"/>
    <p:sldId id="318" r:id="rId4"/>
    <p:sldId id="319" r:id="rId5"/>
    <p:sldId id="320" r:id="rId6"/>
    <p:sldId id="321" r:id="rId7"/>
    <p:sldId id="322" r:id="rId8"/>
    <p:sldId id="324" r:id="rId9"/>
    <p:sldId id="331" r:id="rId10"/>
    <p:sldId id="325" r:id="rId11"/>
    <p:sldId id="328" r:id="rId12"/>
    <p:sldId id="332" r:id="rId13"/>
    <p:sldId id="333" r:id="rId14"/>
    <p:sldId id="330" r:id="rId15"/>
    <p:sldId id="296" r:id="rId16"/>
    <p:sldId id="327" r:id="rId17"/>
    <p:sldId id="286" r:id="rId18"/>
    <p:sldId id="269" r:id="rId19"/>
  </p:sldIdLst>
  <p:sldSz cx="9906000" cy="6858000" type="A4"/>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33"/>
    <a:srgbClr val="66CCFF"/>
    <a:srgbClr val="0000FF"/>
    <a:srgbClr val="FFFFCC"/>
    <a:srgbClr val="66FFFF"/>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8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6900" y="0"/>
            <a:ext cx="4343400" cy="346075"/>
          </a:xfrm>
          <a:prstGeom prst="rect">
            <a:avLst/>
          </a:prstGeom>
        </p:spPr>
        <p:txBody>
          <a:bodyPr vert="horz" lIns="91440" tIns="45720" rIns="91440" bIns="45720" rtlCol="0"/>
          <a:lstStyle>
            <a:lvl1pPr algn="r">
              <a:defRPr sz="1200"/>
            </a:lvl1pPr>
          </a:lstStyle>
          <a:p>
            <a:fld id="{798F8BAA-83E6-4AAE-A993-23FEC84E3051}" type="datetimeFigureOut">
              <a:rPr kumimoji="1" lang="ja-JP" altLang="en-US" smtClean="0"/>
              <a:t>2020/11/4</a:t>
            </a:fld>
            <a:endParaRPr kumimoji="1" lang="ja-JP" altLang="en-US"/>
          </a:p>
        </p:txBody>
      </p:sp>
      <p:sp>
        <p:nvSpPr>
          <p:cNvPr id="4" name="スライド イメージ プレースホルダー 3"/>
          <p:cNvSpPr>
            <a:spLocks noGrp="1" noRot="1" noChangeAspect="1"/>
          </p:cNvSpPr>
          <p:nvPr>
            <p:ph type="sldImg" idx="2"/>
          </p:nvPr>
        </p:nvSpPr>
        <p:spPr>
          <a:xfrm>
            <a:off x="3330575" y="860425"/>
            <a:ext cx="3360738"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1713" y="3314700"/>
            <a:ext cx="8018462" cy="27130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088"/>
            <a:ext cx="4343400" cy="3460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6900" y="6542088"/>
            <a:ext cx="4343400" cy="346075"/>
          </a:xfrm>
          <a:prstGeom prst="rect">
            <a:avLst/>
          </a:prstGeom>
        </p:spPr>
        <p:txBody>
          <a:bodyPr vert="horz" lIns="91440" tIns="45720" rIns="91440" bIns="45720" rtlCol="0" anchor="b"/>
          <a:lstStyle>
            <a:lvl1pPr algn="r">
              <a:defRPr sz="1200"/>
            </a:lvl1pPr>
          </a:lstStyle>
          <a:p>
            <a:fld id="{673C934F-FAE0-4A8C-8466-C4C061BBCF88}" type="slidenum">
              <a:rPr kumimoji="1" lang="ja-JP" altLang="en-US" smtClean="0"/>
              <a:t>‹#›</a:t>
            </a:fld>
            <a:endParaRPr kumimoji="1" lang="ja-JP" altLang="en-US"/>
          </a:p>
        </p:txBody>
      </p:sp>
    </p:spTree>
    <p:extLst>
      <p:ext uri="{BB962C8B-B14F-4D97-AF65-F5344CB8AC3E}">
        <p14:creationId xmlns:p14="http://schemas.microsoft.com/office/powerpoint/2010/main" val="3282135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solidFill>
            <a:srgbClr val="FFFFFF"/>
          </a:solidFill>
          <a:ln/>
        </p:spPr>
      </p:sp>
      <p:sp>
        <p:nvSpPr>
          <p:cNvPr id="14339"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2200" smtClean="0">
                <a:latin typeface="Lucida Grande"/>
                <a:ea typeface="Gulim" panose="020B0600000101010101" pitchFamily="34" charset="-127"/>
                <a:sym typeface="Lucida Grande"/>
              </a:rPr>
              <a:t>最後まで滅びの中にに引っ張っていくサタン</a:t>
            </a:r>
            <a:endParaRPr lang="ko-KR" altLang="en-US" sz="2200" smtClean="0">
              <a:latin typeface="Lucida Grande"/>
              <a:ea typeface="Gulim" panose="020B0600000101010101" pitchFamily="34" charset="-127"/>
              <a:sym typeface="Lucida Grande"/>
            </a:endParaRPr>
          </a:p>
        </p:txBody>
      </p:sp>
    </p:spTree>
    <p:extLst>
      <p:ext uri="{BB962C8B-B14F-4D97-AF65-F5344CB8AC3E}">
        <p14:creationId xmlns:p14="http://schemas.microsoft.com/office/powerpoint/2010/main" val="579286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smtClean="0"/>
              <a:t>．</a:t>
            </a:r>
            <a:r>
              <a:rPr lang="ja-JP" altLang="en-US" dirty="0" smtClean="0"/>
              <a:t>　聖霊はイエス様を信じるすべての人々の内に住んでおられます</a:t>
            </a:r>
            <a:br>
              <a:rPr lang="ja-JP" altLang="en-US" dirty="0" smtClean="0"/>
            </a:br>
            <a:r>
              <a:rPr lang="ja-JP" altLang="en-US" dirty="0" smtClean="0"/>
              <a:t>Ｃ．　イエス様を信じた人は神様のものであってもはや自分自身のものではありません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E7F12D8-E846-45C7-BE7C-E4D35D1A794F}"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0350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80296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92852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7005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8720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6200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29929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55910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5184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0054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00999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496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3EC2F-A210-4EEF-AE0A-7E8B8E0F5BF3}" type="datetimeFigureOut">
              <a:rPr kumimoji="1" lang="ja-JP" altLang="en-US" smtClean="0"/>
              <a:t>2020/11/4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710023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81000" y="1122364"/>
            <a:ext cx="9144000" cy="1144319"/>
          </a:xfrm>
        </p:spPr>
        <p:txBody>
          <a:bodyPr/>
          <a:lstStyle/>
          <a:p>
            <a:r>
              <a:rPr lang="ja-JP" altLang="en-US" dirty="0"/>
              <a:t>マタイ</a:t>
            </a:r>
            <a:r>
              <a:rPr lang="ja-JP" altLang="en-US" dirty="0" smtClean="0"/>
              <a:t>　１</a:t>
            </a:r>
            <a:r>
              <a:rPr lang="ja-JP" altLang="en-US" dirty="0"/>
              <a:t>１</a:t>
            </a:r>
            <a:r>
              <a:rPr lang="ja-JP" altLang="en-US" dirty="0" smtClean="0"/>
              <a:t>話</a:t>
            </a:r>
            <a:endParaRPr kumimoji="1" lang="ja-JP" altLang="en-US" dirty="0"/>
          </a:p>
        </p:txBody>
      </p:sp>
      <p:sp>
        <p:nvSpPr>
          <p:cNvPr id="3" name="サブタイトル 2"/>
          <p:cNvSpPr>
            <a:spLocks noGrp="1"/>
          </p:cNvSpPr>
          <p:nvPr>
            <p:ph type="subTitle" idx="1"/>
          </p:nvPr>
        </p:nvSpPr>
        <p:spPr>
          <a:xfrm>
            <a:off x="0" y="5563672"/>
            <a:ext cx="9144000" cy="736353"/>
          </a:xfrm>
        </p:spPr>
        <p:txBody>
          <a:bodyPr>
            <a:normAutofit/>
          </a:bodyPr>
          <a:lstStyle/>
          <a:p>
            <a:endParaRPr lang="ja-JP" altLang="en-US" sz="4400" dirty="0"/>
          </a:p>
        </p:txBody>
      </p:sp>
      <p:sp>
        <p:nvSpPr>
          <p:cNvPr id="5" name="タイトル 1"/>
          <p:cNvSpPr txBox="1">
            <a:spLocks/>
          </p:cNvSpPr>
          <p:nvPr/>
        </p:nvSpPr>
        <p:spPr>
          <a:xfrm>
            <a:off x="-304800" y="2803549"/>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800" b="1" dirty="0" smtClean="0"/>
              <a:t>かんりょうした</a:t>
            </a:r>
            <a:endParaRPr lang="ja-JP" altLang="en-US" sz="8800" b="1" dirty="0"/>
          </a:p>
        </p:txBody>
      </p:sp>
      <p:sp>
        <p:nvSpPr>
          <p:cNvPr id="2" name="正方形/長方形 1"/>
          <p:cNvSpPr/>
          <p:nvPr/>
        </p:nvSpPr>
        <p:spPr>
          <a:xfrm>
            <a:off x="2771954" y="4665978"/>
            <a:ext cx="3209533" cy="707886"/>
          </a:xfrm>
          <a:prstGeom prst="rect">
            <a:avLst/>
          </a:prstGeom>
        </p:spPr>
        <p:txBody>
          <a:bodyPr wrap="none">
            <a:spAutoFit/>
          </a:bodyPr>
          <a:lstStyle/>
          <a:p>
            <a:r>
              <a:rPr lang="ja-JP" altLang="en-US" sz="4000" dirty="0" smtClean="0"/>
              <a:t>ヨハネ１９：３０</a:t>
            </a:r>
            <a:endParaRPr lang="ja-JP" altLang="en-US" sz="4000" dirty="0"/>
          </a:p>
        </p:txBody>
      </p:sp>
    </p:spTree>
    <p:extLst>
      <p:ext uri="{BB962C8B-B14F-4D97-AF65-F5344CB8AC3E}">
        <p14:creationId xmlns:p14="http://schemas.microsoft.com/office/powerpoint/2010/main" val="280413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1506" name="Picture 2" descr="http://ce.ag-j.or.jp/guide/2016/img/20160320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642"/>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954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8100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315" name="Rectangle 1"/>
          <p:cNvSpPr>
            <a:spLocks/>
          </p:cNvSpPr>
          <p:nvPr/>
        </p:nvSpPr>
        <p:spPr bwMode="auto">
          <a:xfrm>
            <a:off x="6681789" y="390525"/>
            <a:ext cx="225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0" lang="ja-JP" altLang="en-US" sz="6700">
                <a:solidFill>
                  <a:srgbClr val="D90B00"/>
                </a:solidFill>
                <a:latin typeface="ＭＳ Ｐゴシック" panose="020B0600070205080204" pitchFamily="50" charset="-128"/>
                <a:sym typeface="헤움호두까끼182"/>
              </a:rPr>
              <a:t>サタン</a:t>
            </a:r>
            <a:endParaRPr kumimoji="0" lang="ko-KR" altLang="en-US" sz="6700">
              <a:solidFill>
                <a:srgbClr val="D90B00"/>
              </a:solidFill>
              <a:latin typeface="ＭＳ Ｐゴシック" panose="020B0600070205080204" pitchFamily="50" charset="-128"/>
              <a:ea typeface="HY헤드라인M"/>
              <a:cs typeface="HY헤드라인M"/>
              <a:sym typeface="헤움호두까끼182"/>
            </a:endParaRPr>
          </a:p>
        </p:txBody>
      </p:sp>
      <p:pic>
        <p:nvPicPr>
          <p:cNvPr id="67586" name="Picture 2"/>
          <p:cNvPicPr>
            <a:picLocks noChangeAspect="1" noChangeArrowheads="1"/>
          </p:cNvPicPr>
          <p:nvPr/>
        </p:nvPicPr>
        <p:blipFill>
          <a:blip r:embed="rId5"/>
          <a:srcRect/>
          <a:stretch>
            <a:fillRect/>
          </a:stretch>
        </p:blipFill>
        <p:spPr bwMode="auto">
          <a:xfrm>
            <a:off x="2063751" y="544513"/>
            <a:ext cx="5768975" cy="5581650"/>
          </a:xfrm>
          <a:prstGeom prst="rect">
            <a:avLst/>
          </a:prstGeom>
          <a:noFill/>
          <a:ln>
            <a:noFill/>
          </a:ln>
          <a:effectLst>
            <a:outerShdw blurRad="76200" dist="101599" dir="3119987" algn="ctr" rotWithShape="0">
              <a:schemeClr val="bg2">
                <a:alpha val="50000"/>
              </a:schemeClr>
            </a:outerShdw>
          </a:effectLst>
        </p:spPr>
      </p:pic>
      <p:pic>
        <p:nvPicPr>
          <p:cNvPr id="67588" name="00BB2300.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693738" y="1504951"/>
            <a:ext cx="473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4950" y="-192088"/>
            <a:ext cx="4344988" cy="723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86230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fill="hold"/>
                                        <p:tgtEl>
                                          <p:spTgt spid="67586"/>
                                        </p:tgtEl>
                                        <p:attrNameLst>
                                          <p:attrName>ppt_x</p:attrName>
                                        </p:attrNameLst>
                                      </p:cBhvr>
                                      <p:tavLst>
                                        <p:tav tm="0">
                                          <p:val>
                                            <p:strVal val="#ppt_x-#ppt_w/2"/>
                                          </p:val>
                                        </p:tav>
                                        <p:tav tm="100000">
                                          <p:val>
                                            <p:strVal val="#ppt_x"/>
                                          </p:val>
                                        </p:tav>
                                      </p:tavLst>
                                    </p:anim>
                                    <p:anim calcmode="lin" valueType="num">
                                      <p:cBhvr>
                                        <p:cTn id="8" dur="500" fill="hold"/>
                                        <p:tgtEl>
                                          <p:spTgt spid="67586"/>
                                        </p:tgtEl>
                                        <p:attrNameLst>
                                          <p:attrName>ppt_y</p:attrName>
                                        </p:attrNameLst>
                                      </p:cBhvr>
                                      <p:tavLst>
                                        <p:tav tm="0">
                                          <p:val>
                                            <p:strVal val="#ppt_y"/>
                                          </p:val>
                                        </p:tav>
                                        <p:tav tm="100000">
                                          <p:val>
                                            <p:strVal val="#ppt_y"/>
                                          </p:val>
                                        </p:tav>
                                      </p:tavLst>
                                    </p:anim>
                                    <p:anim calcmode="lin" valueType="num">
                                      <p:cBhvr>
                                        <p:cTn id="9" dur="500" fill="hold"/>
                                        <p:tgtEl>
                                          <p:spTgt spid="67586"/>
                                        </p:tgtEl>
                                        <p:attrNameLst>
                                          <p:attrName>ppt_w</p:attrName>
                                        </p:attrNameLst>
                                      </p:cBhvr>
                                      <p:tavLst>
                                        <p:tav tm="0">
                                          <p:val>
                                            <p:fltVal val="0"/>
                                          </p:val>
                                        </p:tav>
                                        <p:tav tm="100000">
                                          <p:val>
                                            <p:strVal val="#ppt_w"/>
                                          </p:val>
                                        </p:tav>
                                      </p:tavLst>
                                    </p:anim>
                                    <p:anim calcmode="lin" valueType="num">
                                      <p:cBhvr>
                                        <p:cTn id="10" dur="500" fill="hold"/>
                                        <p:tgtEl>
                                          <p:spTgt spid="6758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1" presetClass="mediacall" presetSubtype="0" fill="hold" nodeType="withEffect">
                                  <p:stCondLst>
                                    <p:cond delay="0"/>
                                  </p:stCondLst>
                                  <p:childTnLst>
                                    <p:cmd type="call" cmd="playFrom(0.0)">
                                      <p:cBhvr>
                                        <p:cTn id="19" dur="5885" fill="hold"/>
                                        <p:tgtEl>
                                          <p:spTgt spid="67588"/>
                                        </p:tgtEl>
                                      </p:cBhvr>
                                    </p:cmd>
                                  </p:childTnLst>
                                </p:cTn>
                              </p:par>
                              <p:par>
                                <p:cTn id="20" presetID="16" presetClass="exit" presetSubtype="37" fill="hold" nodeType="withEffect">
                                  <p:stCondLst>
                                    <p:cond delay="0"/>
                                  </p:stCondLst>
                                  <p:childTnLst>
                                    <p:animEffect transition="out" filter="barn(outVertical)">
                                      <p:cBhvr>
                                        <p:cTn id="21" dur="500"/>
                                        <p:tgtEl>
                                          <p:spTgt spid="67586"/>
                                        </p:tgtEl>
                                      </p:cBhvr>
                                    </p:animEffect>
                                    <p:set>
                                      <p:cBhvr>
                                        <p:cTn id="22" dur="1" fill="hold">
                                          <p:stCondLst>
                                            <p:cond delay="499"/>
                                          </p:stCondLst>
                                        </p:cTn>
                                        <p:tgtEl>
                                          <p:spTgt spid="6758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mph" presetSubtype="2" decel="49000" fill="hold" nodeType="clickEffect">
                                  <p:stCondLst>
                                    <p:cond delay="0"/>
                                  </p:stCondLst>
                                  <p:childTnLst>
                                    <p:animClr clrSpc="rgb" dir="cw">
                                      <p:cBhvr>
                                        <p:cTn id="26" dur="2000" fill="hold"/>
                                        <p:tgtEl>
                                          <p:spTgt spid="2"/>
                                        </p:tgtEl>
                                        <p:attrNameLst>
                                          <p:attrName>fillcolor</p:attrName>
                                        </p:attrNameLst>
                                      </p:cBhvr>
                                      <p:to>
                                        <a:srgbClr val="FFFF00"/>
                                      </p:to>
                                    </p:animClr>
                                    <p:set>
                                      <p:cBhvr>
                                        <p:cTn id="27" dur="2000" fill="hold"/>
                                        <p:tgtEl>
                                          <p:spTgt spid="2"/>
                                        </p:tgtEl>
                                        <p:attrNameLst>
                                          <p:attrName>fill.type</p:attrName>
                                        </p:attrNameLst>
                                      </p:cBhvr>
                                      <p:to>
                                        <p:strVal val="solid"/>
                                      </p:to>
                                    </p:set>
                                    <p:set>
                                      <p:cBhvr>
                                        <p:cTn id="2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6758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401" y="-89118"/>
            <a:ext cx="7314171" cy="7314171"/>
          </a:xfrm>
          <a:prstGeom prst="rect">
            <a:avLst/>
          </a:prstGeom>
          <a:noFill/>
          <a:extLst>
            <a:ext uri="{909E8E84-426E-40DD-AFC4-6F175D3DCCD1}">
              <a14:hiddenFill xmlns:a14="http://schemas.microsoft.com/office/drawing/2010/main">
                <a:solidFill>
                  <a:srgbClr val="FFFFFF"/>
                </a:solidFill>
              </a14:hiddenFill>
            </a:ext>
          </a:extLst>
        </p:spPr>
      </p:pic>
      <p:sp>
        <p:nvSpPr>
          <p:cNvPr id="6" name="ハート 5"/>
          <p:cNvSpPr/>
          <p:nvPr/>
        </p:nvSpPr>
        <p:spPr>
          <a:xfrm>
            <a:off x="4147001" y="2434103"/>
            <a:ext cx="1455313" cy="1326524"/>
          </a:xfrm>
          <a:prstGeom prst="hear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星 4 6"/>
          <p:cNvSpPr/>
          <p:nvPr/>
        </p:nvSpPr>
        <p:spPr>
          <a:xfrm>
            <a:off x="4468968" y="2614409"/>
            <a:ext cx="875764" cy="927275"/>
          </a:xfrm>
          <a:prstGeom prst="star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23581">
            <a:off x="647382" y="611202"/>
            <a:ext cx="3783556" cy="3406437"/>
          </a:xfrm>
          <a:prstGeom prst="rect">
            <a:avLst/>
          </a:prstGeom>
          <a:noFill/>
          <a:extLst>
            <a:ext uri="{909E8E84-426E-40DD-AFC4-6F175D3DCCD1}">
              <a14:hiddenFill xmlns:a14="http://schemas.microsoft.com/office/drawing/2010/main">
                <a:solidFill>
                  <a:srgbClr val="FFFFFF"/>
                </a:solidFill>
              </a14:hiddenFill>
            </a:ext>
          </a:extLst>
        </p:spPr>
      </p:pic>
      <p:sp>
        <p:nvSpPr>
          <p:cNvPr id="2" name="フリーフォーム 1"/>
          <p:cNvSpPr/>
          <p:nvPr/>
        </p:nvSpPr>
        <p:spPr>
          <a:xfrm>
            <a:off x="3487586" y="176037"/>
            <a:ext cx="2617000" cy="5774002"/>
          </a:xfrm>
          <a:custGeom>
            <a:avLst/>
            <a:gdLst>
              <a:gd name="connsiteX0" fmla="*/ 2179118 w 2617000"/>
              <a:gd name="connsiteY0" fmla="*/ 5774002 h 5774002"/>
              <a:gd name="connsiteX1" fmla="*/ 1805631 w 2617000"/>
              <a:gd name="connsiteY1" fmla="*/ 5761124 h 5774002"/>
              <a:gd name="connsiteX2" fmla="*/ 1586690 w 2617000"/>
              <a:gd name="connsiteY2" fmla="*/ 5748245 h 5774002"/>
              <a:gd name="connsiteX3" fmla="*/ 1238960 w 2617000"/>
              <a:gd name="connsiteY3" fmla="*/ 5735366 h 5774002"/>
              <a:gd name="connsiteX4" fmla="*/ 1110172 w 2617000"/>
              <a:gd name="connsiteY4" fmla="*/ 5722487 h 5774002"/>
              <a:gd name="connsiteX5" fmla="*/ 1020020 w 2617000"/>
              <a:gd name="connsiteY5" fmla="*/ 5709608 h 5774002"/>
              <a:gd name="connsiteX6" fmla="*/ 839715 w 2617000"/>
              <a:gd name="connsiteY6" fmla="*/ 5683850 h 5774002"/>
              <a:gd name="connsiteX7" fmla="*/ 775321 w 2617000"/>
              <a:gd name="connsiteY7" fmla="*/ 5645214 h 5774002"/>
              <a:gd name="connsiteX8" fmla="*/ 736684 w 2617000"/>
              <a:gd name="connsiteY8" fmla="*/ 5632335 h 5774002"/>
              <a:gd name="connsiteX9" fmla="*/ 698048 w 2617000"/>
              <a:gd name="connsiteY9" fmla="*/ 5593698 h 5774002"/>
              <a:gd name="connsiteX10" fmla="*/ 633653 w 2617000"/>
              <a:gd name="connsiteY10" fmla="*/ 5477788 h 5774002"/>
              <a:gd name="connsiteX11" fmla="*/ 659411 w 2617000"/>
              <a:gd name="connsiteY11" fmla="*/ 5130059 h 5774002"/>
              <a:gd name="connsiteX12" fmla="*/ 672290 w 2617000"/>
              <a:gd name="connsiteY12" fmla="*/ 5078543 h 5774002"/>
              <a:gd name="connsiteX13" fmla="*/ 710927 w 2617000"/>
              <a:gd name="connsiteY13" fmla="*/ 5039907 h 5774002"/>
              <a:gd name="connsiteX14" fmla="*/ 762442 w 2617000"/>
              <a:gd name="connsiteY14" fmla="*/ 4923997 h 5774002"/>
              <a:gd name="connsiteX15" fmla="*/ 839715 w 2617000"/>
              <a:gd name="connsiteY15" fmla="*/ 4846724 h 5774002"/>
              <a:gd name="connsiteX16" fmla="*/ 891231 w 2617000"/>
              <a:gd name="connsiteY16" fmla="*/ 4769450 h 5774002"/>
              <a:gd name="connsiteX17" fmla="*/ 1213203 w 2617000"/>
              <a:gd name="connsiteY17" fmla="*/ 4524752 h 5774002"/>
              <a:gd name="connsiteX18" fmla="*/ 1329113 w 2617000"/>
              <a:gd name="connsiteY18" fmla="*/ 4460357 h 5774002"/>
              <a:gd name="connsiteX19" fmla="*/ 1406386 w 2617000"/>
              <a:gd name="connsiteY19" fmla="*/ 4421721 h 5774002"/>
              <a:gd name="connsiteX20" fmla="*/ 1445022 w 2617000"/>
              <a:gd name="connsiteY20" fmla="*/ 4395963 h 5774002"/>
              <a:gd name="connsiteX21" fmla="*/ 1535175 w 2617000"/>
              <a:gd name="connsiteY21" fmla="*/ 4370205 h 5774002"/>
              <a:gd name="connsiteX22" fmla="*/ 2179118 w 2617000"/>
              <a:gd name="connsiteY22" fmla="*/ 4383084 h 5774002"/>
              <a:gd name="connsiteX23" fmla="*/ 2191997 w 2617000"/>
              <a:gd name="connsiteY23" fmla="*/ 4434600 h 5774002"/>
              <a:gd name="connsiteX24" fmla="*/ 2217755 w 2617000"/>
              <a:gd name="connsiteY24" fmla="*/ 4537631 h 5774002"/>
              <a:gd name="connsiteX25" fmla="*/ 2191997 w 2617000"/>
              <a:gd name="connsiteY25" fmla="*/ 4795208 h 5774002"/>
              <a:gd name="connsiteX26" fmla="*/ 2140482 w 2617000"/>
              <a:gd name="connsiteY26" fmla="*/ 4872481 h 5774002"/>
              <a:gd name="connsiteX27" fmla="*/ 2011693 w 2617000"/>
              <a:gd name="connsiteY27" fmla="*/ 4975512 h 5774002"/>
              <a:gd name="connsiteX28" fmla="*/ 1844268 w 2617000"/>
              <a:gd name="connsiteY28" fmla="*/ 5039907 h 5774002"/>
              <a:gd name="connsiteX29" fmla="*/ 1586690 w 2617000"/>
              <a:gd name="connsiteY29" fmla="*/ 5065664 h 5774002"/>
              <a:gd name="connsiteX30" fmla="*/ 878352 w 2617000"/>
              <a:gd name="connsiteY30" fmla="*/ 5039907 h 5774002"/>
              <a:gd name="connsiteX31" fmla="*/ 801079 w 2617000"/>
              <a:gd name="connsiteY31" fmla="*/ 5014149 h 5774002"/>
              <a:gd name="connsiteX32" fmla="*/ 749563 w 2617000"/>
              <a:gd name="connsiteY32" fmla="*/ 4988391 h 5774002"/>
              <a:gd name="connsiteX33" fmla="*/ 620775 w 2617000"/>
              <a:gd name="connsiteY33" fmla="*/ 4885360 h 5774002"/>
              <a:gd name="connsiteX34" fmla="*/ 582138 w 2617000"/>
              <a:gd name="connsiteY34" fmla="*/ 4846724 h 5774002"/>
              <a:gd name="connsiteX35" fmla="*/ 530622 w 2617000"/>
              <a:gd name="connsiteY35" fmla="*/ 4808087 h 5774002"/>
              <a:gd name="connsiteX36" fmla="*/ 530622 w 2617000"/>
              <a:gd name="connsiteY36" fmla="*/ 4383084 h 5774002"/>
              <a:gd name="connsiteX37" fmla="*/ 672290 w 2617000"/>
              <a:gd name="connsiteY37" fmla="*/ 4189901 h 5774002"/>
              <a:gd name="connsiteX38" fmla="*/ 723806 w 2617000"/>
              <a:gd name="connsiteY38" fmla="*/ 4112628 h 5774002"/>
              <a:gd name="connsiteX39" fmla="*/ 981383 w 2617000"/>
              <a:gd name="connsiteY39" fmla="*/ 3945202 h 5774002"/>
              <a:gd name="connsiteX40" fmla="*/ 1226082 w 2617000"/>
              <a:gd name="connsiteY40" fmla="*/ 3700504 h 5774002"/>
              <a:gd name="connsiteX41" fmla="*/ 1354870 w 2617000"/>
              <a:gd name="connsiteY41" fmla="*/ 3584594 h 5774002"/>
              <a:gd name="connsiteX42" fmla="*/ 1496538 w 2617000"/>
              <a:gd name="connsiteY42" fmla="*/ 3507321 h 5774002"/>
              <a:gd name="connsiteX43" fmla="*/ 1599569 w 2617000"/>
              <a:gd name="connsiteY43" fmla="*/ 3468684 h 5774002"/>
              <a:gd name="connsiteX44" fmla="*/ 1715479 w 2617000"/>
              <a:gd name="connsiteY44" fmla="*/ 3430048 h 5774002"/>
              <a:gd name="connsiteX45" fmla="*/ 1805631 w 2617000"/>
              <a:gd name="connsiteY45" fmla="*/ 3417169 h 5774002"/>
              <a:gd name="connsiteX46" fmla="*/ 2230634 w 2617000"/>
              <a:gd name="connsiteY46" fmla="*/ 3455805 h 5774002"/>
              <a:gd name="connsiteX47" fmla="*/ 2307907 w 2617000"/>
              <a:gd name="connsiteY47" fmla="*/ 3468684 h 5774002"/>
              <a:gd name="connsiteX48" fmla="*/ 2359422 w 2617000"/>
              <a:gd name="connsiteY48" fmla="*/ 3494442 h 5774002"/>
              <a:gd name="connsiteX49" fmla="*/ 2385180 w 2617000"/>
              <a:gd name="connsiteY49" fmla="*/ 3545957 h 5774002"/>
              <a:gd name="connsiteX50" fmla="*/ 2423817 w 2617000"/>
              <a:gd name="connsiteY50" fmla="*/ 3584594 h 5774002"/>
              <a:gd name="connsiteX51" fmla="*/ 2436696 w 2617000"/>
              <a:gd name="connsiteY51" fmla="*/ 3636109 h 5774002"/>
              <a:gd name="connsiteX52" fmla="*/ 2269270 w 2617000"/>
              <a:gd name="connsiteY52" fmla="*/ 3764898 h 5774002"/>
              <a:gd name="connsiteX53" fmla="*/ 1380628 w 2617000"/>
              <a:gd name="connsiteY53" fmla="*/ 4177022 h 5774002"/>
              <a:gd name="connsiteX54" fmla="*/ 1277597 w 2617000"/>
              <a:gd name="connsiteY54" fmla="*/ 4215659 h 5774002"/>
              <a:gd name="connsiteX55" fmla="*/ 1071535 w 2617000"/>
              <a:gd name="connsiteY55" fmla="*/ 4241417 h 5774002"/>
              <a:gd name="connsiteX56" fmla="*/ 839715 w 2617000"/>
              <a:gd name="connsiteY56" fmla="*/ 4254295 h 5774002"/>
              <a:gd name="connsiteX57" fmla="*/ 672290 w 2617000"/>
              <a:gd name="connsiteY57" fmla="*/ 4267174 h 5774002"/>
              <a:gd name="connsiteX58" fmla="*/ 234408 w 2617000"/>
              <a:gd name="connsiteY58" fmla="*/ 4254295 h 5774002"/>
              <a:gd name="connsiteX59" fmla="*/ 195772 w 2617000"/>
              <a:gd name="connsiteY59" fmla="*/ 4241417 h 5774002"/>
              <a:gd name="connsiteX60" fmla="*/ 131377 w 2617000"/>
              <a:gd name="connsiteY60" fmla="*/ 4202780 h 5774002"/>
              <a:gd name="connsiteX61" fmla="*/ 92741 w 2617000"/>
              <a:gd name="connsiteY61" fmla="*/ 4138386 h 5774002"/>
              <a:gd name="connsiteX62" fmla="*/ 66983 w 2617000"/>
              <a:gd name="connsiteY62" fmla="*/ 4099749 h 5774002"/>
              <a:gd name="connsiteX63" fmla="*/ 41225 w 2617000"/>
              <a:gd name="connsiteY63" fmla="*/ 4035355 h 5774002"/>
              <a:gd name="connsiteX64" fmla="*/ 28346 w 2617000"/>
              <a:gd name="connsiteY64" fmla="*/ 3970960 h 5774002"/>
              <a:gd name="connsiteX65" fmla="*/ 2589 w 2617000"/>
              <a:gd name="connsiteY65" fmla="*/ 3906566 h 5774002"/>
              <a:gd name="connsiteX66" fmla="*/ 118499 w 2617000"/>
              <a:gd name="connsiteY66" fmla="*/ 2979287 h 5774002"/>
              <a:gd name="connsiteX67" fmla="*/ 208651 w 2617000"/>
              <a:gd name="connsiteY67" fmla="*/ 2824740 h 5774002"/>
              <a:gd name="connsiteX68" fmla="*/ 311682 w 2617000"/>
              <a:gd name="connsiteY68" fmla="*/ 2708831 h 5774002"/>
              <a:gd name="connsiteX69" fmla="*/ 479107 w 2617000"/>
              <a:gd name="connsiteY69" fmla="*/ 2670194 h 5774002"/>
              <a:gd name="connsiteX70" fmla="*/ 659411 w 2617000"/>
              <a:gd name="connsiteY70" fmla="*/ 2618678 h 5774002"/>
              <a:gd name="connsiteX71" fmla="*/ 762442 w 2617000"/>
              <a:gd name="connsiteY71" fmla="*/ 2580042 h 5774002"/>
              <a:gd name="connsiteX72" fmla="*/ 891231 w 2617000"/>
              <a:gd name="connsiteY72" fmla="*/ 2567163 h 5774002"/>
              <a:gd name="connsiteX73" fmla="*/ 1187445 w 2617000"/>
              <a:gd name="connsiteY73" fmla="*/ 2515648 h 5774002"/>
              <a:gd name="connsiteX74" fmla="*/ 2320786 w 2617000"/>
              <a:gd name="connsiteY74" fmla="*/ 2528526 h 5774002"/>
              <a:gd name="connsiteX75" fmla="*/ 2385180 w 2617000"/>
              <a:gd name="connsiteY75" fmla="*/ 2541405 h 5774002"/>
              <a:gd name="connsiteX76" fmla="*/ 2449575 w 2617000"/>
              <a:gd name="connsiteY76" fmla="*/ 2567163 h 5774002"/>
              <a:gd name="connsiteX77" fmla="*/ 2501090 w 2617000"/>
              <a:gd name="connsiteY77" fmla="*/ 2631557 h 5774002"/>
              <a:gd name="connsiteX78" fmla="*/ 2539727 w 2617000"/>
              <a:gd name="connsiteY78" fmla="*/ 2670194 h 5774002"/>
              <a:gd name="connsiteX79" fmla="*/ 2617000 w 2617000"/>
              <a:gd name="connsiteY79" fmla="*/ 2773225 h 5774002"/>
              <a:gd name="connsiteX80" fmla="*/ 2488211 w 2617000"/>
              <a:gd name="connsiteY80" fmla="*/ 2914893 h 5774002"/>
              <a:gd name="connsiteX81" fmla="*/ 1908662 w 2617000"/>
              <a:gd name="connsiteY81" fmla="*/ 3249743 h 5774002"/>
              <a:gd name="connsiteX82" fmla="*/ 1779873 w 2617000"/>
              <a:gd name="connsiteY82" fmla="*/ 3288380 h 5774002"/>
              <a:gd name="connsiteX83" fmla="*/ 1663963 w 2617000"/>
              <a:gd name="connsiteY83" fmla="*/ 3314138 h 5774002"/>
              <a:gd name="connsiteX84" fmla="*/ 839715 w 2617000"/>
              <a:gd name="connsiteY84" fmla="*/ 3301259 h 5774002"/>
              <a:gd name="connsiteX85" fmla="*/ 762442 w 2617000"/>
              <a:gd name="connsiteY85" fmla="*/ 3275501 h 5774002"/>
              <a:gd name="connsiteX86" fmla="*/ 685169 w 2617000"/>
              <a:gd name="connsiteY86" fmla="*/ 3262622 h 5774002"/>
              <a:gd name="connsiteX87" fmla="*/ 607896 w 2617000"/>
              <a:gd name="connsiteY87" fmla="*/ 3211107 h 5774002"/>
              <a:gd name="connsiteX88" fmla="*/ 530622 w 2617000"/>
              <a:gd name="connsiteY88" fmla="*/ 3172470 h 5774002"/>
              <a:gd name="connsiteX89" fmla="*/ 491986 w 2617000"/>
              <a:gd name="connsiteY89" fmla="*/ 3133833 h 5774002"/>
              <a:gd name="connsiteX90" fmla="*/ 388955 w 2617000"/>
              <a:gd name="connsiteY90" fmla="*/ 3043681 h 5774002"/>
              <a:gd name="connsiteX91" fmla="*/ 376076 w 2617000"/>
              <a:gd name="connsiteY91" fmla="*/ 3005045 h 5774002"/>
              <a:gd name="connsiteX92" fmla="*/ 350318 w 2617000"/>
              <a:gd name="connsiteY92" fmla="*/ 2889135 h 5774002"/>
              <a:gd name="connsiteX93" fmla="*/ 363197 w 2617000"/>
              <a:gd name="connsiteY93" fmla="*/ 2064887 h 5774002"/>
              <a:gd name="connsiteX94" fmla="*/ 620775 w 2617000"/>
              <a:gd name="connsiteY94" fmla="*/ 1845946 h 5774002"/>
              <a:gd name="connsiteX95" fmla="*/ 749563 w 2617000"/>
              <a:gd name="connsiteY95" fmla="*/ 1691400 h 5774002"/>
              <a:gd name="connsiteX96" fmla="*/ 775321 w 2617000"/>
              <a:gd name="connsiteY96" fmla="*/ 1652763 h 5774002"/>
              <a:gd name="connsiteX97" fmla="*/ 968504 w 2617000"/>
              <a:gd name="connsiteY97" fmla="*/ 1614126 h 5774002"/>
              <a:gd name="connsiteX98" fmla="*/ 1985935 w 2617000"/>
              <a:gd name="connsiteY98" fmla="*/ 1202002 h 5774002"/>
              <a:gd name="connsiteX99" fmla="*/ 2088966 w 2617000"/>
              <a:gd name="connsiteY99" fmla="*/ 1189124 h 5774002"/>
              <a:gd name="connsiteX100" fmla="*/ 2398059 w 2617000"/>
              <a:gd name="connsiteY100" fmla="*/ 1214881 h 5774002"/>
              <a:gd name="connsiteX101" fmla="*/ 2410938 w 2617000"/>
              <a:gd name="connsiteY101" fmla="*/ 1253518 h 5774002"/>
              <a:gd name="connsiteX102" fmla="*/ 2436696 w 2617000"/>
              <a:gd name="connsiteY102" fmla="*/ 1292155 h 5774002"/>
              <a:gd name="connsiteX103" fmla="*/ 2204876 w 2617000"/>
              <a:gd name="connsiteY103" fmla="*/ 1678521 h 5774002"/>
              <a:gd name="connsiteX104" fmla="*/ 2063208 w 2617000"/>
              <a:gd name="connsiteY104" fmla="*/ 1794431 h 5774002"/>
              <a:gd name="connsiteX105" fmla="*/ 1354870 w 2617000"/>
              <a:gd name="connsiteY105" fmla="*/ 1717157 h 5774002"/>
              <a:gd name="connsiteX106" fmla="*/ 1303355 w 2617000"/>
              <a:gd name="connsiteY106" fmla="*/ 1678521 h 5774002"/>
              <a:gd name="connsiteX107" fmla="*/ 1226082 w 2617000"/>
              <a:gd name="connsiteY107" fmla="*/ 1639884 h 5774002"/>
              <a:gd name="connsiteX108" fmla="*/ 1161687 w 2617000"/>
              <a:gd name="connsiteY108" fmla="*/ 1588369 h 5774002"/>
              <a:gd name="connsiteX109" fmla="*/ 1084414 w 2617000"/>
              <a:gd name="connsiteY109" fmla="*/ 1536853 h 5774002"/>
              <a:gd name="connsiteX110" fmla="*/ 1032899 w 2617000"/>
              <a:gd name="connsiteY110" fmla="*/ 1498217 h 5774002"/>
              <a:gd name="connsiteX111" fmla="*/ 955625 w 2617000"/>
              <a:gd name="connsiteY111" fmla="*/ 1446701 h 5774002"/>
              <a:gd name="connsiteX112" fmla="*/ 929868 w 2617000"/>
              <a:gd name="connsiteY112" fmla="*/ 1408064 h 5774002"/>
              <a:gd name="connsiteX113" fmla="*/ 1071535 w 2617000"/>
              <a:gd name="connsiteY113" fmla="*/ 944425 h 5774002"/>
              <a:gd name="connsiteX114" fmla="*/ 1226082 w 2617000"/>
              <a:gd name="connsiteY114" fmla="*/ 673969 h 5774002"/>
              <a:gd name="connsiteX115" fmla="*/ 1290476 w 2617000"/>
              <a:gd name="connsiteY115" fmla="*/ 558059 h 5774002"/>
              <a:gd name="connsiteX116" fmla="*/ 1341991 w 2617000"/>
              <a:gd name="connsiteY116" fmla="*/ 519422 h 5774002"/>
              <a:gd name="connsiteX117" fmla="*/ 1586690 w 2617000"/>
              <a:gd name="connsiteY117" fmla="*/ 442149 h 5774002"/>
              <a:gd name="connsiteX118" fmla="*/ 1921541 w 2617000"/>
              <a:gd name="connsiteY118" fmla="*/ 467907 h 5774002"/>
              <a:gd name="connsiteX119" fmla="*/ 1934420 w 2617000"/>
              <a:gd name="connsiteY119" fmla="*/ 506543 h 5774002"/>
              <a:gd name="connsiteX120" fmla="*/ 2011693 w 2617000"/>
              <a:gd name="connsiteY120" fmla="*/ 583817 h 5774002"/>
              <a:gd name="connsiteX121" fmla="*/ 2037451 w 2617000"/>
              <a:gd name="connsiteY121" fmla="*/ 661090 h 5774002"/>
              <a:gd name="connsiteX122" fmla="*/ 2024572 w 2617000"/>
              <a:gd name="connsiteY122" fmla="*/ 751242 h 5774002"/>
              <a:gd name="connsiteX123" fmla="*/ 1985935 w 2617000"/>
              <a:gd name="connsiteY123" fmla="*/ 777000 h 5774002"/>
              <a:gd name="connsiteX124" fmla="*/ 1960177 w 2617000"/>
              <a:gd name="connsiteY124" fmla="*/ 815636 h 5774002"/>
              <a:gd name="connsiteX125" fmla="*/ 1882904 w 2617000"/>
              <a:gd name="connsiteY125" fmla="*/ 854273 h 5774002"/>
              <a:gd name="connsiteX126" fmla="*/ 1792752 w 2617000"/>
              <a:gd name="connsiteY126" fmla="*/ 892909 h 5774002"/>
              <a:gd name="connsiteX127" fmla="*/ 1470780 w 2617000"/>
              <a:gd name="connsiteY127" fmla="*/ 918667 h 5774002"/>
              <a:gd name="connsiteX128" fmla="*/ 1303355 w 2617000"/>
              <a:gd name="connsiteY128" fmla="*/ 931546 h 5774002"/>
              <a:gd name="connsiteX129" fmla="*/ 981383 w 2617000"/>
              <a:gd name="connsiteY129" fmla="*/ 905788 h 5774002"/>
              <a:gd name="connsiteX130" fmla="*/ 942746 w 2617000"/>
              <a:gd name="connsiteY130" fmla="*/ 892909 h 5774002"/>
              <a:gd name="connsiteX131" fmla="*/ 916989 w 2617000"/>
              <a:gd name="connsiteY131" fmla="*/ 854273 h 5774002"/>
              <a:gd name="connsiteX132" fmla="*/ 929868 w 2617000"/>
              <a:gd name="connsiteY132" fmla="*/ 480786 h 5774002"/>
              <a:gd name="connsiteX133" fmla="*/ 1045777 w 2617000"/>
              <a:gd name="connsiteY133" fmla="*/ 403512 h 5774002"/>
              <a:gd name="connsiteX134" fmla="*/ 1148808 w 2617000"/>
              <a:gd name="connsiteY134" fmla="*/ 351997 h 5774002"/>
              <a:gd name="connsiteX135" fmla="*/ 1264718 w 2617000"/>
              <a:gd name="connsiteY135" fmla="*/ 261845 h 5774002"/>
              <a:gd name="connsiteX136" fmla="*/ 1341991 w 2617000"/>
              <a:gd name="connsiteY136" fmla="*/ 223208 h 5774002"/>
              <a:gd name="connsiteX137" fmla="*/ 1432144 w 2617000"/>
              <a:gd name="connsiteY137" fmla="*/ 171693 h 5774002"/>
              <a:gd name="connsiteX138" fmla="*/ 1831389 w 2617000"/>
              <a:gd name="connsiteY138" fmla="*/ 42904 h 5774002"/>
              <a:gd name="connsiteX139" fmla="*/ 1960177 w 2617000"/>
              <a:gd name="connsiteY139" fmla="*/ 17146 h 5774002"/>
              <a:gd name="connsiteX140" fmla="*/ 2243513 w 2617000"/>
              <a:gd name="connsiteY140" fmla="*/ 55783 h 577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617000" h="5774002">
                <a:moveTo>
                  <a:pt x="2179118" y="5774002"/>
                </a:moveTo>
                <a:lnTo>
                  <a:pt x="1805631" y="5761124"/>
                </a:lnTo>
                <a:cubicBezTo>
                  <a:pt x="1732594" y="5757949"/>
                  <a:pt x="1659721" y="5751565"/>
                  <a:pt x="1586690" y="5748245"/>
                </a:cubicBezTo>
                <a:lnTo>
                  <a:pt x="1238960" y="5735366"/>
                </a:lnTo>
                <a:lnTo>
                  <a:pt x="1110172" y="5722487"/>
                </a:lnTo>
                <a:cubicBezTo>
                  <a:pt x="1080024" y="5718940"/>
                  <a:pt x="1050109" y="5713620"/>
                  <a:pt x="1020020" y="5709608"/>
                </a:cubicBezTo>
                <a:cubicBezTo>
                  <a:pt x="858840" y="5688117"/>
                  <a:pt x="975452" y="5706473"/>
                  <a:pt x="839715" y="5683850"/>
                </a:cubicBezTo>
                <a:cubicBezTo>
                  <a:pt x="818250" y="5670971"/>
                  <a:pt x="797710" y="5656408"/>
                  <a:pt x="775321" y="5645214"/>
                </a:cubicBezTo>
                <a:cubicBezTo>
                  <a:pt x="763179" y="5639143"/>
                  <a:pt x="747980" y="5639865"/>
                  <a:pt x="736684" y="5632335"/>
                </a:cubicBezTo>
                <a:cubicBezTo>
                  <a:pt x="721530" y="5622232"/>
                  <a:pt x="709230" y="5608075"/>
                  <a:pt x="698048" y="5593698"/>
                </a:cubicBezTo>
                <a:cubicBezTo>
                  <a:pt x="646382" y="5527270"/>
                  <a:pt x="653085" y="5536084"/>
                  <a:pt x="633653" y="5477788"/>
                </a:cubicBezTo>
                <a:cubicBezTo>
                  <a:pt x="641787" y="5306978"/>
                  <a:pt x="633426" y="5259981"/>
                  <a:pt x="659411" y="5130059"/>
                </a:cubicBezTo>
                <a:cubicBezTo>
                  <a:pt x="662882" y="5112702"/>
                  <a:pt x="663508" y="5093911"/>
                  <a:pt x="672290" y="5078543"/>
                </a:cubicBezTo>
                <a:cubicBezTo>
                  <a:pt x="681326" y="5062729"/>
                  <a:pt x="698048" y="5052786"/>
                  <a:pt x="710927" y="5039907"/>
                </a:cubicBezTo>
                <a:cubicBezTo>
                  <a:pt x="728099" y="5001270"/>
                  <a:pt x="738989" y="4959177"/>
                  <a:pt x="762442" y="4923997"/>
                </a:cubicBezTo>
                <a:cubicBezTo>
                  <a:pt x="782648" y="4893688"/>
                  <a:pt x="816395" y="4874708"/>
                  <a:pt x="839715" y="4846724"/>
                </a:cubicBezTo>
                <a:cubicBezTo>
                  <a:pt x="859533" y="4822942"/>
                  <a:pt x="870312" y="4792270"/>
                  <a:pt x="891231" y="4769450"/>
                </a:cubicBezTo>
                <a:cubicBezTo>
                  <a:pt x="949851" y="4705501"/>
                  <a:pt x="1199531" y="4533867"/>
                  <a:pt x="1213203" y="4524752"/>
                </a:cubicBezTo>
                <a:cubicBezTo>
                  <a:pt x="1249979" y="4500235"/>
                  <a:pt x="1290114" y="4481156"/>
                  <a:pt x="1329113" y="4460357"/>
                </a:cubicBezTo>
                <a:cubicBezTo>
                  <a:pt x="1354523" y="4446805"/>
                  <a:pt x="1381212" y="4435707"/>
                  <a:pt x="1406386" y="4421721"/>
                </a:cubicBezTo>
                <a:cubicBezTo>
                  <a:pt x="1419917" y="4414204"/>
                  <a:pt x="1431178" y="4402885"/>
                  <a:pt x="1445022" y="4395963"/>
                </a:cubicBezTo>
                <a:cubicBezTo>
                  <a:pt x="1463498" y="4386725"/>
                  <a:pt x="1518670" y="4374331"/>
                  <a:pt x="1535175" y="4370205"/>
                </a:cubicBezTo>
                <a:lnTo>
                  <a:pt x="2179118" y="4383084"/>
                </a:lnTo>
                <a:cubicBezTo>
                  <a:pt x="2196734" y="4384811"/>
                  <a:pt x="2187134" y="4417581"/>
                  <a:pt x="2191997" y="4434600"/>
                </a:cubicBezTo>
                <a:cubicBezTo>
                  <a:pt x="2218399" y="4527007"/>
                  <a:pt x="2191570" y="4406706"/>
                  <a:pt x="2217755" y="4537631"/>
                </a:cubicBezTo>
                <a:cubicBezTo>
                  <a:pt x="2209169" y="4623490"/>
                  <a:pt x="2211399" y="4711130"/>
                  <a:pt x="2191997" y="4795208"/>
                </a:cubicBezTo>
                <a:cubicBezTo>
                  <a:pt x="2185036" y="4825372"/>
                  <a:pt x="2160300" y="4848699"/>
                  <a:pt x="2140482" y="4872481"/>
                </a:cubicBezTo>
                <a:cubicBezTo>
                  <a:pt x="2090544" y="4932407"/>
                  <a:pt x="2074228" y="4949762"/>
                  <a:pt x="2011693" y="4975512"/>
                </a:cubicBezTo>
                <a:cubicBezTo>
                  <a:pt x="1956403" y="4998279"/>
                  <a:pt x="1903855" y="5034941"/>
                  <a:pt x="1844268" y="5039907"/>
                </a:cubicBezTo>
                <a:cubicBezTo>
                  <a:pt x="1655230" y="5055660"/>
                  <a:pt x="1741016" y="5046375"/>
                  <a:pt x="1586690" y="5065664"/>
                </a:cubicBezTo>
                <a:cubicBezTo>
                  <a:pt x="1350577" y="5057078"/>
                  <a:pt x="1114114" y="5055367"/>
                  <a:pt x="878352" y="5039907"/>
                </a:cubicBezTo>
                <a:cubicBezTo>
                  <a:pt x="851259" y="5038130"/>
                  <a:pt x="825364" y="5026291"/>
                  <a:pt x="801079" y="5014149"/>
                </a:cubicBezTo>
                <a:lnTo>
                  <a:pt x="749563" y="4988391"/>
                </a:lnTo>
                <a:cubicBezTo>
                  <a:pt x="676465" y="4890927"/>
                  <a:pt x="751646" y="4976970"/>
                  <a:pt x="620775" y="4885360"/>
                </a:cubicBezTo>
                <a:cubicBezTo>
                  <a:pt x="605854" y="4874915"/>
                  <a:pt x="595967" y="4858577"/>
                  <a:pt x="582138" y="4846724"/>
                </a:cubicBezTo>
                <a:cubicBezTo>
                  <a:pt x="565840" y="4832755"/>
                  <a:pt x="547794" y="4820966"/>
                  <a:pt x="530622" y="4808087"/>
                </a:cubicBezTo>
                <a:cubicBezTo>
                  <a:pt x="481638" y="4661125"/>
                  <a:pt x="473242" y="4650859"/>
                  <a:pt x="530622" y="4383084"/>
                </a:cubicBezTo>
                <a:cubicBezTo>
                  <a:pt x="561467" y="4239141"/>
                  <a:pt x="614081" y="4264740"/>
                  <a:pt x="672290" y="4189901"/>
                </a:cubicBezTo>
                <a:cubicBezTo>
                  <a:pt x="691296" y="4165465"/>
                  <a:pt x="696117" y="4126473"/>
                  <a:pt x="723806" y="4112628"/>
                </a:cubicBezTo>
                <a:cubicBezTo>
                  <a:pt x="814450" y="4067305"/>
                  <a:pt x="913306" y="4020842"/>
                  <a:pt x="981383" y="3945202"/>
                </a:cubicBezTo>
                <a:cubicBezTo>
                  <a:pt x="1173023" y="3732271"/>
                  <a:pt x="1017271" y="3896265"/>
                  <a:pt x="1226082" y="3700504"/>
                </a:cubicBezTo>
                <a:cubicBezTo>
                  <a:pt x="1297747" y="3633318"/>
                  <a:pt x="1286462" y="3630200"/>
                  <a:pt x="1354870" y="3584594"/>
                </a:cubicBezTo>
                <a:cubicBezTo>
                  <a:pt x="1393026" y="3559156"/>
                  <a:pt x="1455470" y="3524922"/>
                  <a:pt x="1496538" y="3507321"/>
                </a:cubicBezTo>
                <a:cubicBezTo>
                  <a:pt x="1530251" y="3492872"/>
                  <a:pt x="1564981" y="3480891"/>
                  <a:pt x="1599569" y="3468684"/>
                </a:cubicBezTo>
                <a:cubicBezTo>
                  <a:pt x="1637974" y="3455129"/>
                  <a:pt x="1675968" y="3439926"/>
                  <a:pt x="1715479" y="3430048"/>
                </a:cubicBezTo>
                <a:cubicBezTo>
                  <a:pt x="1744928" y="3422686"/>
                  <a:pt x="1775580" y="3421462"/>
                  <a:pt x="1805631" y="3417169"/>
                </a:cubicBezTo>
                <a:lnTo>
                  <a:pt x="2230634" y="3455805"/>
                </a:lnTo>
                <a:cubicBezTo>
                  <a:pt x="2256611" y="3458469"/>
                  <a:pt x="2282895" y="3461180"/>
                  <a:pt x="2307907" y="3468684"/>
                </a:cubicBezTo>
                <a:cubicBezTo>
                  <a:pt x="2326296" y="3474201"/>
                  <a:pt x="2342250" y="3485856"/>
                  <a:pt x="2359422" y="3494442"/>
                </a:cubicBezTo>
                <a:cubicBezTo>
                  <a:pt x="2368008" y="3511614"/>
                  <a:pt x="2374021" y="3530335"/>
                  <a:pt x="2385180" y="3545957"/>
                </a:cubicBezTo>
                <a:cubicBezTo>
                  <a:pt x="2395767" y="3560778"/>
                  <a:pt x="2414780" y="3568780"/>
                  <a:pt x="2423817" y="3584594"/>
                </a:cubicBezTo>
                <a:cubicBezTo>
                  <a:pt x="2432599" y="3599962"/>
                  <a:pt x="2432403" y="3618937"/>
                  <a:pt x="2436696" y="3636109"/>
                </a:cubicBezTo>
                <a:cubicBezTo>
                  <a:pt x="2391228" y="3772512"/>
                  <a:pt x="2443524" y="3682896"/>
                  <a:pt x="2269270" y="3764898"/>
                </a:cubicBezTo>
                <a:cubicBezTo>
                  <a:pt x="1065682" y="4331293"/>
                  <a:pt x="1877619" y="4003076"/>
                  <a:pt x="1380628" y="4177022"/>
                </a:cubicBezTo>
                <a:cubicBezTo>
                  <a:pt x="1346008" y="4189139"/>
                  <a:pt x="1312865" y="4205582"/>
                  <a:pt x="1277597" y="4215659"/>
                </a:cubicBezTo>
                <a:cubicBezTo>
                  <a:pt x="1236829" y="4227307"/>
                  <a:pt x="1095681" y="4239692"/>
                  <a:pt x="1071535" y="4241417"/>
                </a:cubicBezTo>
                <a:cubicBezTo>
                  <a:pt x="994339" y="4246931"/>
                  <a:pt x="916947" y="4249312"/>
                  <a:pt x="839715" y="4254295"/>
                </a:cubicBezTo>
                <a:cubicBezTo>
                  <a:pt x="783858" y="4257899"/>
                  <a:pt x="728098" y="4262881"/>
                  <a:pt x="672290" y="4267174"/>
                </a:cubicBezTo>
                <a:cubicBezTo>
                  <a:pt x="526329" y="4262881"/>
                  <a:pt x="380219" y="4262176"/>
                  <a:pt x="234408" y="4254295"/>
                </a:cubicBezTo>
                <a:cubicBezTo>
                  <a:pt x="220853" y="4253562"/>
                  <a:pt x="207914" y="4247488"/>
                  <a:pt x="195772" y="4241417"/>
                </a:cubicBezTo>
                <a:cubicBezTo>
                  <a:pt x="173382" y="4230222"/>
                  <a:pt x="152842" y="4215659"/>
                  <a:pt x="131377" y="4202780"/>
                </a:cubicBezTo>
                <a:cubicBezTo>
                  <a:pt x="118498" y="4181315"/>
                  <a:pt x="106008" y="4159613"/>
                  <a:pt x="92741" y="4138386"/>
                </a:cubicBezTo>
                <a:cubicBezTo>
                  <a:pt x="84537" y="4125260"/>
                  <a:pt x="73905" y="4113593"/>
                  <a:pt x="66983" y="4099749"/>
                </a:cubicBezTo>
                <a:cubicBezTo>
                  <a:pt x="56644" y="4079071"/>
                  <a:pt x="49811" y="4056820"/>
                  <a:pt x="41225" y="4035355"/>
                </a:cubicBezTo>
                <a:cubicBezTo>
                  <a:pt x="36932" y="4013890"/>
                  <a:pt x="34636" y="3991927"/>
                  <a:pt x="28346" y="3970960"/>
                </a:cubicBezTo>
                <a:cubicBezTo>
                  <a:pt x="21703" y="3948817"/>
                  <a:pt x="1909" y="3929674"/>
                  <a:pt x="2589" y="3906566"/>
                </a:cubicBezTo>
                <a:cubicBezTo>
                  <a:pt x="33440" y="2857640"/>
                  <a:pt x="-73680" y="3363644"/>
                  <a:pt x="118499" y="2979287"/>
                </a:cubicBezTo>
                <a:cubicBezTo>
                  <a:pt x="226906" y="2762474"/>
                  <a:pt x="118796" y="2929571"/>
                  <a:pt x="208651" y="2824740"/>
                </a:cubicBezTo>
                <a:cubicBezTo>
                  <a:pt x="244787" y="2782581"/>
                  <a:pt x="261402" y="2740827"/>
                  <a:pt x="311682" y="2708831"/>
                </a:cubicBezTo>
                <a:cubicBezTo>
                  <a:pt x="352623" y="2682778"/>
                  <a:pt x="434895" y="2676510"/>
                  <a:pt x="479107" y="2670194"/>
                </a:cubicBezTo>
                <a:cubicBezTo>
                  <a:pt x="642085" y="2588704"/>
                  <a:pt x="462005" y="2668029"/>
                  <a:pt x="659411" y="2618678"/>
                </a:cubicBezTo>
                <a:cubicBezTo>
                  <a:pt x="694995" y="2609782"/>
                  <a:pt x="726636" y="2587999"/>
                  <a:pt x="762442" y="2580042"/>
                </a:cubicBezTo>
                <a:cubicBezTo>
                  <a:pt x="804558" y="2570683"/>
                  <a:pt x="848574" y="2573626"/>
                  <a:pt x="891231" y="2567163"/>
                </a:cubicBezTo>
                <a:cubicBezTo>
                  <a:pt x="990320" y="2552150"/>
                  <a:pt x="1088707" y="2532820"/>
                  <a:pt x="1187445" y="2515648"/>
                </a:cubicBezTo>
                <a:lnTo>
                  <a:pt x="2320786" y="2528526"/>
                </a:lnTo>
                <a:cubicBezTo>
                  <a:pt x="2342671" y="2528997"/>
                  <a:pt x="2364213" y="2535115"/>
                  <a:pt x="2385180" y="2541405"/>
                </a:cubicBezTo>
                <a:cubicBezTo>
                  <a:pt x="2407324" y="2548048"/>
                  <a:pt x="2428110" y="2558577"/>
                  <a:pt x="2449575" y="2567163"/>
                </a:cubicBezTo>
                <a:cubicBezTo>
                  <a:pt x="2466747" y="2588628"/>
                  <a:pt x="2482989" y="2610870"/>
                  <a:pt x="2501090" y="2631557"/>
                </a:cubicBezTo>
                <a:cubicBezTo>
                  <a:pt x="2513084" y="2645264"/>
                  <a:pt x="2528193" y="2656097"/>
                  <a:pt x="2539727" y="2670194"/>
                </a:cubicBezTo>
                <a:cubicBezTo>
                  <a:pt x="2566912" y="2703420"/>
                  <a:pt x="2617000" y="2773225"/>
                  <a:pt x="2617000" y="2773225"/>
                </a:cubicBezTo>
                <a:cubicBezTo>
                  <a:pt x="2575792" y="2938054"/>
                  <a:pt x="2631179" y="2836665"/>
                  <a:pt x="2488211" y="2914893"/>
                </a:cubicBezTo>
                <a:cubicBezTo>
                  <a:pt x="2292485" y="3021988"/>
                  <a:pt x="2122362" y="3185632"/>
                  <a:pt x="1908662" y="3249743"/>
                </a:cubicBezTo>
                <a:cubicBezTo>
                  <a:pt x="1865732" y="3262622"/>
                  <a:pt x="1823355" y="3277509"/>
                  <a:pt x="1779873" y="3288380"/>
                </a:cubicBezTo>
                <a:cubicBezTo>
                  <a:pt x="1598542" y="3333713"/>
                  <a:pt x="1774509" y="3277289"/>
                  <a:pt x="1663963" y="3314138"/>
                </a:cubicBezTo>
                <a:cubicBezTo>
                  <a:pt x="1389214" y="3309845"/>
                  <a:pt x="1114246" y="3313025"/>
                  <a:pt x="839715" y="3301259"/>
                </a:cubicBezTo>
                <a:cubicBezTo>
                  <a:pt x="812589" y="3300096"/>
                  <a:pt x="789224" y="3279965"/>
                  <a:pt x="762442" y="3275501"/>
                </a:cubicBezTo>
                <a:lnTo>
                  <a:pt x="685169" y="3262622"/>
                </a:lnTo>
                <a:cubicBezTo>
                  <a:pt x="659411" y="3245450"/>
                  <a:pt x="634636" y="3226705"/>
                  <a:pt x="607896" y="3211107"/>
                </a:cubicBezTo>
                <a:cubicBezTo>
                  <a:pt x="583021" y="3196596"/>
                  <a:pt x="554584" y="3188445"/>
                  <a:pt x="530622" y="3172470"/>
                </a:cubicBezTo>
                <a:cubicBezTo>
                  <a:pt x="515468" y="3162367"/>
                  <a:pt x="505815" y="3145686"/>
                  <a:pt x="491986" y="3133833"/>
                </a:cubicBezTo>
                <a:cubicBezTo>
                  <a:pt x="367833" y="3027416"/>
                  <a:pt x="515847" y="3170575"/>
                  <a:pt x="388955" y="3043681"/>
                </a:cubicBezTo>
                <a:cubicBezTo>
                  <a:pt x="384662" y="3030802"/>
                  <a:pt x="379805" y="3018098"/>
                  <a:pt x="376076" y="3005045"/>
                </a:cubicBezTo>
                <a:cubicBezTo>
                  <a:pt x="363951" y="2962609"/>
                  <a:pt x="359170" y="2933395"/>
                  <a:pt x="350318" y="2889135"/>
                </a:cubicBezTo>
                <a:cubicBezTo>
                  <a:pt x="354611" y="2614386"/>
                  <a:pt x="294237" y="2330876"/>
                  <a:pt x="363197" y="2064887"/>
                </a:cubicBezTo>
                <a:cubicBezTo>
                  <a:pt x="391477" y="1955808"/>
                  <a:pt x="548636" y="1932513"/>
                  <a:pt x="620775" y="1845946"/>
                </a:cubicBezTo>
                <a:cubicBezTo>
                  <a:pt x="663704" y="1794431"/>
                  <a:pt x="707672" y="1743763"/>
                  <a:pt x="749563" y="1691400"/>
                </a:cubicBezTo>
                <a:cubicBezTo>
                  <a:pt x="759232" y="1679313"/>
                  <a:pt x="760725" y="1657915"/>
                  <a:pt x="775321" y="1652763"/>
                </a:cubicBezTo>
                <a:cubicBezTo>
                  <a:pt x="837247" y="1630907"/>
                  <a:pt x="904110" y="1627005"/>
                  <a:pt x="968504" y="1614126"/>
                </a:cubicBezTo>
                <a:cubicBezTo>
                  <a:pt x="1298799" y="1471163"/>
                  <a:pt x="1625823" y="1274024"/>
                  <a:pt x="1985935" y="1202002"/>
                </a:cubicBezTo>
                <a:cubicBezTo>
                  <a:pt x="2019874" y="1195214"/>
                  <a:pt x="2054622" y="1193417"/>
                  <a:pt x="2088966" y="1189124"/>
                </a:cubicBezTo>
                <a:cubicBezTo>
                  <a:pt x="2204928" y="1150470"/>
                  <a:pt x="2174999" y="1154047"/>
                  <a:pt x="2398059" y="1214881"/>
                </a:cubicBezTo>
                <a:cubicBezTo>
                  <a:pt x="2411156" y="1218453"/>
                  <a:pt x="2404867" y="1241376"/>
                  <a:pt x="2410938" y="1253518"/>
                </a:cubicBezTo>
                <a:cubicBezTo>
                  <a:pt x="2417860" y="1267363"/>
                  <a:pt x="2428110" y="1279276"/>
                  <a:pt x="2436696" y="1292155"/>
                </a:cubicBezTo>
                <a:cubicBezTo>
                  <a:pt x="2323583" y="1518381"/>
                  <a:pt x="2356230" y="1479870"/>
                  <a:pt x="2204876" y="1678521"/>
                </a:cubicBezTo>
                <a:cubicBezTo>
                  <a:pt x="2127311" y="1780324"/>
                  <a:pt x="2155733" y="1757421"/>
                  <a:pt x="2063208" y="1794431"/>
                </a:cubicBezTo>
                <a:cubicBezTo>
                  <a:pt x="1764386" y="1776136"/>
                  <a:pt x="1571315" y="1847024"/>
                  <a:pt x="1354870" y="1717157"/>
                </a:cubicBezTo>
                <a:cubicBezTo>
                  <a:pt x="1336464" y="1706114"/>
                  <a:pt x="1321761" y="1689564"/>
                  <a:pt x="1303355" y="1678521"/>
                </a:cubicBezTo>
                <a:cubicBezTo>
                  <a:pt x="1278661" y="1663705"/>
                  <a:pt x="1250378" y="1655345"/>
                  <a:pt x="1226082" y="1639884"/>
                </a:cubicBezTo>
                <a:cubicBezTo>
                  <a:pt x="1202891" y="1625126"/>
                  <a:pt x="1183918" y="1604537"/>
                  <a:pt x="1161687" y="1588369"/>
                </a:cubicBezTo>
                <a:cubicBezTo>
                  <a:pt x="1136651" y="1570161"/>
                  <a:pt x="1109775" y="1554606"/>
                  <a:pt x="1084414" y="1536853"/>
                </a:cubicBezTo>
                <a:cubicBezTo>
                  <a:pt x="1066830" y="1524544"/>
                  <a:pt x="1050483" y="1510526"/>
                  <a:pt x="1032899" y="1498217"/>
                </a:cubicBezTo>
                <a:cubicBezTo>
                  <a:pt x="1007538" y="1480464"/>
                  <a:pt x="955625" y="1446701"/>
                  <a:pt x="955625" y="1446701"/>
                </a:cubicBezTo>
                <a:cubicBezTo>
                  <a:pt x="947039" y="1433822"/>
                  <a:pt x="936790" y="1421908"/>
                  <a:pt x="929868" y="1408064"/>
                </a:cubicBezTo>
                <a:cubicBezTo>
                  <a:pt x="856760" y="1261846"/>
                  <a:pt x="1051805" y="988818"/>
                  <a:pt x="1071535" y="944425"/>
                </a:cubicBezTo>
                <a:cubicBezTo>
                  <a:pt x="1113706" y="849541"/>
                  <a:pt x="1175656" y="764735"/>
                  <a:pt x="1226082" y="673969"/>
                </a:cubicBezTo>
                <a:cubicBezTo>
                  <a:pt x="1234508" y="658803"/>
                  <a:pt x="1268701" y="579834"/>
                  <a:pt x="1290476" y="558059"/>
                </a:cubicBezTo>
                <a:cubicBezTo>
                  <a:pt x="1305654" y="542881"/>
                  <a:pt x="1322002" y="527244"/>
                  <a:pt x="1341991" y="519422"/>
                </a:cubicBezTo>
                <a:cubicBezTo>
                  <a:pt x="1421646" y="488252"/>
                  <a:pt x="1586690" y="442149"/>
                  <a:pt x="1586690" y="442149"/>
                </a:cubicBezTo>
                <a:cubicBezTo>
                  <a:pt x="1698307" y="450735"/>
                  <a:pt x="1811466" y="447523"/>
                  <a:pt x="1921541" y="467907"/>
                </a:cubicBezTo>
                <a:cubicBezTo>
                  <a:pt x="1934889" y="470379"/>
                  <a:pt x="1925729" y="496114"/>
                  <a:pt x="1934420" y="506543"/>
                </a:cubicBezTo>
                <a:cubicBezTo>
                  <a:pt x="1988395" y="571313"/>
                  <a:pt x="1981184" y="515172"/>
                  <a:pt x="2011693" y="583817"/>
                </a:cubicBezTo>
                <a:cubicBezTo>
                  <a:pt x="2022720" y="608628"/>
                  <a:pt x="2037451" y="661090"/>
                  <a:pt x="2037451" y="661090"/>
                </a:cubicBezTo>
                <a:cubicBezTo>
                  <a:pt x="2033158" y="691141"/>
                  <a:pt x="2036901" y="723503"/>
                  <a:pt x="2024572" y="751242"/>
                </a:cubicBezTo>
                <a:cubicBezTo>
                  <a:pt x="2018285" y="765387"/>
                  <a:pt x="1996880" y="766055"/>
                  <a:pt x="1985935" y="777000"/>
                </a:cubicBezTo>
                <a:cubicBezTo>
                  <a:pt x="1974990" y="787945"/>
                  <a:pt x="1971122" y="804691"/>
                  <a:pt x="1960177" y="815636"/>
                </a:cubicBezTo>
                <a:cubicBezTo>
                  <a:pt x="1929238" y="846575"/>
                  <a:pt x="1919567" y="838560"/>
                  <a:pt x="1882904" y="854273"/>
                </a:cubicBezTo>
                <a:cubicBezTo>
                  <a:pt x="1850178" y="868299"/>
                  <a:pt x="1827731" y="886549"/>
                  <a:pt x="1792752" y="892909"/>
                </a:cubicBezTo>
                <a:cubicBezTo>
                  <a:pt x="1695630" y="910567"/>
                  <a:pt x="1558566" y="912815"/>
                  <a:pt x="1470780" y="918667"/>
                </a:cubicBezTo>
                <a:cubicBezTo>
                  <a:pt x="1414931" y="922390"/>
                  <a:pt x="1359163" y="927253"/>
                  <a:pt x="1303355" y="931546"/>
                </a:cubicBezTo>
                <a:cubicBezTo>
                  <a:pt x="1196031" y="922960"/>
                  <a:pt x="1088437" y="917258"/>
                  <a:pt x="981383" y="905788"/>
                </a:cubicBezTo>
                <a:cubicBezTo>
                  <a:pt x="967885" y="904342"/>
                  <a:pt x="953347" y="901390"/>
                  <a:pt x="942746" y="892909"/>
                </a:cubicBezTo>
                <a:cubicBezTo>
                  <a:pt x="930660" y="883240"/>
                  <a:pt x="925575" y="867152"/>
                  <a:pt x="916989" y="854273"/>
                </a:cubicBezTo>
                <a:cubicBezTo>
                  <a:pt x="884340" y="723675"/>
                  <a:pt x="864118" y="666081"/>
                  <a:pt x="929868" y="480786"/>
                </a:cubicBezTo>
                <a:cubicBezTo>
                  <a:pt x="945396" y="437024"/>
                  <a:pt x="1005753" y="427056"/>
                  <a:pt x="1045777" y="403512"/>
                </a:cubicBezTo>
                <a:cubicBezTo>
                  <a:pt x="1078873" y="384044"/>
                  <a:pt x="1116571" y="372856"/>
                  <a:pt x="1148808" y="351997"/>
                </a:cubicBezTo>
                <a:cubicBezTo>
                  <a:pt x="1189903" y="325406"/>
                  <a:pt x="1223991" y="288996"/>
                  <a:pt x="1264718" y="261845"/>
                </a:cubicBezTo>
                <a:cubicBezTo>
                  <a:pt x="1288679" y="245871"/>
                  <a:pt x="1318030" y="239182"/>
                  <a:pt x="1341991" y="223208"/>
                </a:cubicBezTo>
                <a:cubicBezTo>
                  <a:pt x="1454521" y="148187"/>
                  <a:pt x="1303310" y="212183"/>
                  <a:pt x="1432144" y="171693"/>
                </a:cubicBezTo>
                <a:cubicBezTo>
                  <a:pt x="1565545" y="129767"/>
                  <a:pt x="1694270" y="70328"/>
                  <a:pt x="1831389" y="42904"/>
                </a:cubicBezTo>
                <a:lnTo>
                  <a:pt x="1960177" y="17146"/>
                </a:lnTo>
                <a:cubicBezTo>
                  <a:pt x="2240223" y="30482"/>
                  <a:pt x="2190271" y="-50701"/>
                  <a:pt x="2243513" y="55783"/>
                </a:cubicBezTo>
              </a:path>
            </a:pathLst>
          </a:custGeom>
          <a:ln w="762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3074" name="Picture 2" descr="クリックすると新しいウィンドウで開きます"/>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39590" y="-5385680"/>
            <a:ext cx="2999139" cy="506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05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769 -1.71806 L -0.00785 0.88796 " pathEditMode="relative" rAng="0" ptsTypes="AA">
                                      <p:cBhvr>
                                        <p:cTn id="6" dur="2000" fill="hold"/>
                                        <p:tgtEl>
                                          <p:spTgt spid="3074"/>
                                        </p:tgtEl>
                                        <p:attrNameLst>
                                          <p:attrName>ppt_x</p:attrName>
                                          <p:attrName>ppt_y</p:attrName>
                                        </p:attrNameLst>
                                      </p:cBhvr>
                                      <p:rCtr x="-16" y="130301"/>
                                    </p:animMotion>
                                  </p:childTnLst>
                                </p:cTn>
                              </p:par>
                            </p:childTnLst>
                          </p:cTn>
                        </p:par>
                      </p:childTnLst>
                    </p:cTn>
                  </p:par>
                  <p:par>
                    <p:cTn id="7" fill="hold">
                      <p:stCondLst>
                        <p:cond delay="indefinite"/>
                      </p:stCondLst>
                      <p:childTnLst>
                        <p:par>
                          <p:cTn id="8" fill="hold">
                            <p:stCondLst>
                              <p:cond delay="0"/>
                            </p:stCondLst>
                            <p:childTnLst>
                              <p:par>
                                <p:cTn id="9" presetID="16" presetClass="exit" presetSubtype="21" fill="hold" grpId="0" nodeType="clickEffect">
                                  <p:stCondLst>
                                    <p:cond delay="0"/>
                                  </p:stCondLst>
                                  <p:childTnLst>
                                    <p:animEffect transition="out" filter="barn(inVertical)">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9" presetClass="emph" presetSubtype="0" fill="hold" grpId="0" nodeType="clickEffect">
                                  <p:stCondLst>
                                    <p:cond delay="0"/>
                                  </p:stCondLst>
                                  <p:childTnLst>
                                    <p:animClr clrSpc="rgb" dir="cw">
                                      <p:cBhvr override="childStyle">
                                        <p:cTn id="15" dur="500" fill="hold"/>
                                        <p:tgtEl>
                                          <p:spTgt spid="6"/>
                                        </p:tgtEl>
                                        <p:attrNameLst>
                                          <p:attrName>style.color</p:attrName>
                                        </p:attrNameLst>
                                      </p:cBhvr>
                                      <p:to>
                                        <a:schemeClr val="bg1"/>
                                      </p:to>
                                    </p:animClr>
                                    <p:animClr clrSpc="rgb" dir="cw">
                                      <p:cBhvr>
                                        <p:cTn id="16" dur="500" fill="hold"/>
                                        <p:tgtEl>
                                          <p:spTgt spid="6"/>
                                        </p:tgtEl>
                                        <p:attrNameLst>
                                          <p:attrName>fillcolor</p:attrName>
                                        </p:attrNameLst>
                                      </p:cBhvr>
                                      <p:to>
                                        <a:schemeClr val="bg1"/>
                                      </p:to>
                                    </p:animClr>
                                    <p:set>
                                      <p:cBhvr>
                                        <p:cTn id="17" dur="500" fill="hold"/>
                                        <p:tgtEl>
                                          <p:spTgt spid="6"/>
                                        </p:tgtEl>
                                        <p:attrNameLst>
                                          <p:attrName>fill.type</p:attrName>
                                        </p:attrNameLst>
                                      </p:cBhvr>
                                      <p:to>
                                        <p:strVal val="solid"/>
                                      </p:to>
                                    </p:set>
                                    <p:set>
                                      <p:cBhvr>
                                        <p:cTn id="18" dur="500" fill="hold"/>
                                        <p:tgtEl>
                                          <p:spTgt spid="6"/>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6"/>
                                        </p:tgtEl>
                                        <p:attrNameLst>
                                          <p:attrName>fillcolor</p:attrName>
                                        </p:attrNameLst>
                                      </p:cBhvr>
                                      <p:to>
                                        <a:schemeClr val="tx1"/>
                                      </p:to>
                                    </p:animClr>
                                    <p:set>
                                      <p:cBhvr>
                                        <p:cTn id="28" dur="2000" fill="hold"/>
                                        <p:tgtEl>
                                          <p:spTgt spid="6"/>
                                        </p:tgtEl>
                                        <p:attrNameLst>
                                          <p:attrName>fill.type</p:attrName>
                                        </p:attrNameLst>
                                      </p:cBhvr>
                                      <p:to>
                                        <p:strVal val="solid"/>
                                      </p:to>
                                    </p:set>
                                    <p:set>
                                      <p:cBhvr>
                                        <p:cTn id="29"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350" y="-1189291"/>
            <a:ext cx="15134166" cy="88224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クリックすると新しいウィンドウで開きます"/>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29237" y="0"/>
            <a:ext cx="1640195" cy="2767878"/>
          </a:xfrm>
          <a:prstGeom prst="rect">
            <a:avLst/>
          </a:prstGeom>
          <a:noFill/>
          <a:extLst>
            <a:ext uri="{909E8E84-426E-40DD-AFC4-6F175D3DCCD1}">
              <a14:hiddenFill xmlns:a14="http://schemas.microsoft.com/office/drawing/2010/main">
                <a:solidFill>
                  <a:srgbClr val="FFFFFF"/>
                </a:solidFill>
              </a14:hiddenFill>
            </a:ext>
          </a:extLst>
        </p:spPr>
      </p:pic>
      <p:sp>
        <p:nvSpPr>
          <p:cNvPr id="8" name="ハート 7"/>
          <p:cNvSpPr/>
          <p:nvPr/>
        </p:nvSpPr>
        <p:spPr>
          <a:xfrm>
            <a:off x="4687194" y="3338032"/>
            <a:ext cx="1455313" cy="1326524"/>
          </a:xfrm>
          <a:prstGeom prst="hear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ysClr val="windowText" lastClr="000000"/>
                </a:solidFill>
              </a:ln>
            </a:endParaRPr>
          </a:p>
        </p:txBody>
      </p:sp>
      <p:sp>
        <p:nvSpPr>
          <p:cNvPr id="6" name="星 4 5"/>
          <p:cNvSpPr/>
          <p:nvPr/>
        </p:nvSpPr>
        <p:spPr>
          <a:xfrm>
            <a:off x="4976969" y="3543323"/>
            <a:ext cx="875764" cy="927275"/>
          </a:xfrm>
          <a:prstGeom prst="star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25212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2/img/20120429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35880" cy="774199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749348" y="-51515"/>
            <a:ext cx="4717958" cy="923330"/>
          </a:xfrm>
          <a:prstGeom prst="rect">
            <a:avLst/>
          </a:prstGeom>
          <a:noFill/>
        </p:spPr>
        <p:txBody>
          <a:bodyPr wrap="none" lIns="91440" tIns="45720" rIns="91440" bIns="45720">
            <a:spAutoFit/>
          </a:bodyPr>
          <a:lstStyle/>
          <a:p>
            <a:pPr algn="ctr"/>
            <a:r>
              <a:rPr lang="ja-JP" altLang="en-US" sz="5400" b="0" cap="none" spc="0" dirty="0" smtClean="0">
                <a:ln w="0"/>
                <a:solidFill>
                  <a:schemeClr val="tx1"/>
                </a:solidFill>
                <a:effectLst>
                  <a:outerShdw blurRad="38100" dist="19050" dir="2700000" algn="tl" rotWithShape="0">
                    <a:schemeClr val="dk1">
                      <a:alpha val="40000"/>
                    </a:schemeClr>
                  </a:outerShdw>
                </a:effectLst>
              </a:rPr>
              <a:t>せいれいさま！</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69877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1825625"/>
            <a:ext cx="8543925" cy="1325563"/>
          </a:xfrm>
        </p:spPr>
        <p:txBody>
          <a:bodyPr>
            <a:normAutofit/>
          </a:bodyPr>
          <a:lstStyle/>
          <a:p>
            <a:pPr algn="ctr"/>
            <a:r>
              <a:rPr kumimoji="1" lang="ja-JP" altLang="en-US" sz="8800" b="1" dirty="0" smtClean="0"/>
              <a:t>きじゅん</a:t>
            </a:r>
            <a:endParaRPr kumimoji="1" lang="ja-JP" altLang="en-US" sz="8800" b="1" dirty="0"/>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899047" y="3940800"/>
            <a:ext cx="8270213" cy="1446550"/>
          </a:xfrm>
          <a:prstGeom prst="rect">
            <a:avLst/>
          </a:prstGeom>
          <a:noFill/>
        </p:spPr>
        <p:txBody>
          <a:bodyPr wrap="none" lIns="91440" tIns="45720" rIns="91440" bIns="45720">
            <a:spAutoFit/>
          </a:bodyPr>
          <a:lstStyle/>
          <a:p>
            <a:pPr algn="ctr"/>
            <a:r>
              <a:rPr lang="ja-JP" altLang="en-US" sz="8800" b="1" cap="none" spc="0" dirty="0" smtClean="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わたしのかんがえ</a:t>
            </a:r>
            <a:endParaRPr lang="ja-JP" altLang="en-US" sz="8800" b="1" cap="none" spc="0" dirty="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5" name="正方形/長方形 4"/>
          <p:cNvSpPr/>
          <p:nvPr/>
        </p:nvSpPr>
        <p:spPr>
          <a:xfrm>
            <a:off x="899047" y="2963176"/>
            <a:ext cx="7768473" cy="2646878"/>
          </a:xfrm>
          <a:prstGeom prst="rect">
            <a:avLst/>
          </a:prstGeom>
          <a:noFill/>
        </p:spPr>
        <p:txBody>
          <a:bodyPr wrap="none" lIns="91440" tIns="45720" rIns="91440" bIns="45720">
            <a:spAutoFit/>
          </a:bodyPr>
          <a:lstStyle/>
          <a:p>
            <a:pPr algn="ctr"/>
            <a:r>
              <a:rPr lang="ja-JP" altLang="en-US" sz="16600" b="1" cap="none" spc="0" dirty="0" smtClean="0">
                <a:ln w="0"/>
                <a:solidFill>
                  <a:srgbClr val="FF0000"/>
                </a:solidFill>
                <a:effectLst>
                  <a:outerShdw blurRad="38100" dist="19050" dir="2700000" algn="tl" rotWithShape="0">
                    <a:schemeClr val="dk1">
                      <a:alpha val="40000"/>
                    </a:schemeClr>
                  </a:outerShdw>
                </a:effectLst>
              </a:rPr>
              <a:t>みことば</a:t>
            </a:r>
            <a:endParaRPr lang="ja-JP" altLang="en-US" sz="166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665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1038" y="1349880"/>
            <a:ext cx="8543925" cy="4351338"/>
          </a:xfrm>
          <a:solidFill>
            <a:srgbClr val="FFFF00"/>
          </a:solidFill>
        </p:spPr>
        <p:txBody>
          <a:bodyPr>
            <a:normAutofit/>
          </a:bodyPr>
          <a:lstStyle/>
          <a:p>
            <a:pPr marL="0" indent="0" algn="ctr">
              <a:buNone/>
            </a:pPr>
            <a:r>
              <a:rPr lang="ja-JP" altLang="en-US" sz="4000" dirty="0" smtClean="0"/>
              <a:t>（ヨハネ１９しょう３０せつ）</a:t>
            </a:r>
            <a:endParaRPr lang="en-US" altLang="ja-JP" sz="4000" dirty="0"/>
          </a:p>
          <a:p>
            <a:pPr marL="0" indent="0" algn="ctr">
              <a:buNone/>
            </a:pPr>
            <a:endParaRPr lang="en-US" altLang="ja-JP" sz="4000" dirty="0" smtClean="0"/>
          </a:p>
          <a:p>
            <a:pPr marL="0" indent="0" algn="ctr">
              <a:buNone/>
            </a:pPr>
            <a:r>
              <a:rPr lang="ja-JP" altLang="en-US" sz="4000" dirty="0"/>
              <a:t>イエスは</a:t>
            </a:r>
            <a:r>
              <a:rPr lang="ja-JP" altLang="en-US" sz="4000" dirty="0" smtClean="0"/>
              <a:t>、すいぶどう</a:t>
            </a:r>
            <a:r>
              <a:rPr lang="ja-JP" altLang="en-US" sz="4000" dirty="0" err="1" smtClean="0"/>
              <a:t>しゅを</a:t>
            </a:r>
            <a:endParaRPr lang="en-US" altLang="ja-JP" sz="4000" dirty="0" smtClean="0"/>
          </a:p>
          <a:p>
            <a:pPr marL="0" indent="0" algn="ctr">
              <a:buNone/>
            </a:pPr>
            <a:r>
              <a:rPr lang="ja-JP" altLang="en-US" sz="4000" dirty="0"/>
              <a:t>う</a:t>
            </a:r>
            <a:r>
              <a:rPr lang="ja-JP" altLang="en-US" sz="4000" dirty="0" smtClean="0"/>
              <a:t>けられる</a:t>
            </a:r>
            <a:r>
              <a:rPr lang="ja-JP" altLang="en-US" sz="4000" dirty="0"/>
              <a:t>と、</a:t>
            </a:r>
            <a:r>
              <a:rPr lang="ja-JP" altLang="en-US" sz="4000" dirty="0" smtClean="0"/>
              <a:t>「かんりょ</a:t>
            </a:r>
            <a:r>
              <a:rPr lang="ja-JP" altLang="en-US" sz="4000" dirty="0"/>
              <a:t>う</a:t>
            </a:r>
            <a:r>
              <a:rPr lang="ja-JP" altLang="en-US" sz="4000" dirty="0" smtClean="0"/>
              <a:t>した</a:t>
            </a:r>
            <a:r>
              <a:rPr lang="ja-JP" altLang="en-US" sz="4000" dirty="0"/>
              <a:t>。</a:t>
            </a:r>
            <a:r>
              <a:rPr lang="ja-JP" altLang="en-US" sz="4000" dirty="0" smtClean="0"/>
              <a:t>」</a:t>
            </a:r>
            <a:endParaRPr lang="en-US" altLang="ja-JP" sz="4000" dirty="0" smtClean="0"/>
          </a:p>
          <a:p>
            <a:pPr marL="0" indent="0" algn="ctr">
              <a:buNone/>
            </a:pPr>
            <a:r>
              <a:rPr lang="ja-JP" altLang="en-US" sz="4000" dirty="0" smtClean="0"/>
              <a:t>と</a:t>
            </a:r>
            <a:r>
              <a:rPr lang="ja-JP" altLang="en-US" sz="4000" dirty="0"/>
              <a:t>い</a:t>
            </a:r>
            <a:r>
              <a:rPr lang="ja-JP" altLang="en-US" sz="4000" dirty="0" smtClean="0"/>
              <a:t>われた</a:t>
            </a:r>
            <a:r>
              <a:rPr lang="ja-JP" altLang="en-US" sz="4000" dirty="0"/>
              <a:t>。そして</a:t>
            </a:r>
            <a:r>
              <a:rPr lang="ja-JP" altLang="en-US" sz="4000" dirty="0" smtClean="0"/>
              <a:t>、あたまを</a:t>
            </a:r>
            <a:r>
              <a:rPr lang="ja-JP" altLang="en-US" sz="4000" dirty="0"/>
              <a:t>たれて</a:t>
            </a:r>
            <a:r>
              <a:rPr lang="ja-JP" altLang="en-US" sz="4000" dirty="0" smtClean="0"/>
              <a:t>、</a:t>
            </a:r>
            <a:r>
              <a:rPr lang="ja-JP" altLang="en-US" sz="4000" dirty="0" err="1" smtClean="0"/>
              <a:t>れいを</a:t>
            </a:r>
            <a:r>
              <a:rPr lang="ja-JP" altLang="en-US" sz="4000" dirty="0" smtClean="0"/>
              <a:t>おわたし</a:t>
            </a:r>
            <a:r>
              <a:rPr lang="ja-JP" altLang="en-US" sz="4000" dirty="0"/>
              <a:t>になった。</a:t>
            </a:r>
            <a:endParaRPr lang="ja-JP" altLang="en-US" sz="4000" dirty="0"/>
          </a:p>
        </p:txBody>
      </p:sp>
      <p:sp>
        <p:nvSpPr>
          <p:cNvPr id="4" name="タイトル 1"/>
          <p:cNvSpPr>
            <a:spLocks noGrp="1"/>
          </p:cNvSpPr>
          <p:nvPr>
            <p:ph type="title"/>
          </p:nvPr>
        </p:nvSpPr>
        <p:spPr>
          <a:xfrm>
            <a:off x="681038" y="390886"/>
            <a:ext cx="8543925" cy="690940"/>
          </a:xfrm>
          <a:solidFill>
            <a:schemeClr val="bg1"/>
          </a:solidFill>
        </p:spPr>
        <p:txBody>
          <a:bodyPr>
            <a:normAutofit fontScale="90000"/>
          </a:bodyPr>
          <a:lstStyle/>
          <a:p>
            <a:pPr algn="ctr"/>
            <a:r>
              <a:rPr kumimoji="1" lang="ja-JP" altLang="en-US" sz="6000" dirty="0" err="1" smtClean="0"/>
              <a:t>あん</a:t>
            </a:r>
            <a:r>
              <a:rPr kumimoji="1" lang="ja-JP" altLang="en-US" sz="6000" dirty="0" smtClean="0"/>
              <a:t>しょうせいく</a:t>
            </a:r>
            <a:r>
              <a:rPr lang="en-US" altLang="ja-JP" sz="6000" dirty="0"/>
              <a:t> </a:t>
            </a:r>
            <a:r>
              <a:rPr lang="en-US" altLang="ja-JP" sz="6000" dirty="0" smtClean="0"/>
              <a:t>NO</a:t>
            </a:r>
            <a:r>
              <a:rPr lang="ja-JP" altLang="en-US" sz="6000" dirty="0"/>
              <a:t>４</a:t>
            </a:r>
            <a:endParaRPr kumimoji="1" lang="ja-JP" altLang="en-US" sz="6000" dirty="0"/>
          </a:p>
        </p:txBody>
      </p:sp>
    </p:spTree>
    <p:extLst>
      <p:ext uri="{BB962C8B-B14F-4D97-AF65-F5344CB8AC3E}">
        <p14:creationId xmlns:p14="http://schemas.microsoft.com/office/powerpoint/2010/main" val="1965125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7650" name="Picture 2" descr="http://ce.ag-j.or.jp/guide/2019/img/20190203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0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4445" y="349716"/>
            <a:ext cx="9512011" cy="3535462"/>
          </a:xfrm>
        </p:spPr>
        <p:txBody>
          <a:bodyPr>
            <a:noAutofit/>
          </a:bodyPr>
          <a:lstStyle/>
          <a:p>
            <a:pPr marL="0" indent="0">
              <a:buNone/>
            </a:pPr>
            <a:r>
              <a:rPr lang="ja-JP" altLang="en-US" sz="4000" b="1" dirty="0"/>
              <a:t>せいれい</a:t>
            </a:r>
            <a:r>
              <a:rPr lang="ja-JP" altLang="en-US" sz="4000" b="1" dirty="0" smtClean="0"/>
              <a:t>さまが</a:t>
            </a:r>
            <a:endParaRPr lang="en-US" altLang="ja-JP" sz="4000" b="1" dirty="0" smtClean="0"/>
          </a:p>
          <a:p>
            <a:pPr marL="0" indent="0">
              <a:buNone/>
            </a:pPr>
            <a:r>
              <a:rPr lang="ja-JP" altLang="en-US" sz="4000" b="1" dirty="0" smtClean="0"/>
              <a:t>と</a:t>
            </a:r>
            <a:r>
              <a:rPr lang="ja-JP" altLang="en-US" sz="4000" b="1" dirty="0"/>
              <a:t>も</a:t>
            </a:r>
            <a:r>
              <a:rPr lang="ja-JP" altLang="en-US" sz="4000" b="1" dirty="0" smtClean="0"/>
              <a:t>いる</a:t>
            </a:r>
            <a:r>
              <a:rPr lang="ja-JP" altLang="en-US" sz="4000" b="1" dirty="0"/>
              <a:t>こと</a:t>
            </a:r>
            <a:r>
              <a:rPr lang="ja-JP" altLang="en-US" sz="4000" b="1" dirty="0" smtClean="0"/>
              <a:t>を</a:t>
            </a:r>
            <a:r>
              <a:rPr lang="ja-JP" altLang="en-US" sz="4400" b="1" dirty="0" smtClean="0"/>
              <a:t>かんしゃ</a:t>
            </a:r>
            <a:r>
              <a:rPr lang="ja-JP" altLang="en-US" sz="4000" b="1" dirty="0"/>
              <a:t>ます</a:t>
            </a:r>
            <a:endParaRPr lang="en-US" altLang="ja-JP" sz="4000" b="1" dirty="0"/>
          </a:p>
          <a:p>
            <a:pPr marL="0" indent="0">
              <a:buNone/>
            </a:pPr>
            <a:endParaRPr lang="en-US" altLang="ja-JP" sz="4000" b="1" dirty="0"/>
          </a:p>
          <a:p>
            <a:pPr marL="0" indent="0">
              <a:buNone/>
            </a:pPr>
            <a:r>
              <a:rPr lang="ja-JP" altLang="en-US" sz="4000" b="1" dirty="0"/>
              <a:t>せいれいさま　たすけてください</a:t>
            </a:r>
            <a:endParaRPr lang="en-US" altLang="ja-JP" sz="4000" b="1" dirty="0"/>
          </a:p>
          <a:p>
            <a:pPr marL="0" indent="0">
              <a:buNone/>
            </a:pPr>
            <a:endParaRPr lang="en-US" altLang="ja-JP" sz="4000" b="1" dirty="0"/>
          </a:p>
          <a:p>
            <a:pPr marL="0" indent="0">
              <a:buNone/>
            </a:pPr>
            <a:r>
              <a:rPr lang="ja-JP" altLang="en-US" sz="4000" b="1" dirty="0"/>
              <a:t>せいれいさま　みたしてください</a:t>
            </a:r>
            <a:endParaRPr lang="en-US" altLang="ja-JP" sz="4000" b="1" dirty="0"/>
          </a:p>
          <a:p>
            <a:pPr marL="0" indent="0">
              <a:buNone/>
            </a:pPr>
            <a:endParaRPr lang="en-US" altLang="ja-JP" sz="4000" b="1" dirty="0"/>
          </a:p>
          <a:p>
            <a:pPr marL="0" indent="0">
              <a:buNone/>
            </a:pPr>
            <a:r>
              <a:rPr lang="ja-JP" altLang="en-US" sz="4000" b="1" dirty="0"/>
              <a:t>せいれいさま</a:t>
            </a:r>
            <a:endParaRPr lang="en-US" altLang="ja-JP" sz="4000" b="1" dirty="0"/>
          </a:p>
          <a:p>
            <a:pPr marL="0" indent="0">
              <a:buNone/>
            </a:pPr>
            <a:r>
              <a:rPr lang="ja-JP" altLang="en-US" sz="4000" b="1" dirty="0"/>
              <a:t>イエスのしょうにんとしてください</a:t>
            </a:r>
          </a:p>
        </p:txBody>
      </p:sp>
    </p:spTree>
    <p:extLst>
      <p:ext uri="{BB962C8B-B14F-4D97-AF65-F5344CB8AC3E}">
        <p14:creationId xmlns:p14="http://schemas.microsoft.com/office/powerpoint/2010/main" val="409684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4338" name="Picture 2" descr="http://ce.ag-j.or.jp/guide/2016/img/20160320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53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5362" name="Picture 2" descr="http://ce.ag-j.or.jp/guide/2016/img/20160320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6693"/>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14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6386" name="Picture 2" descr="http://ce.ag-j.or.jp/guide/2016/img/20160320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9651"/>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826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7410" name="Picture 2" descr="http://ce.ag-j.or.jp/guide/2016/img/20160320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4572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87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8434" name="Picture 2" descr="http://ce.ag-j.or.jp/guide/2016/img/20160320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93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9458" name="Picture 2" descr="http://ce.ag-j.or.jp/guide/2016/img/20160320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7927"/>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95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482" name="Picture 2" descr="http://ce.ag-j.or.jp/guide/2016/img/20160320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505"/>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406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3009" y="2399989"/>
            <a:ext cx="8543925" cy="1325563"/>
          </a:xfrm>
        </p:spPr>
        <p:txBody>
          <a:bodyPr>
            <a:normAutofit/>
          </a:bodyPr>
          <a:lstStyle/>
          <a:p>
            <a:pPr algn="ctr"/>
            <a:r>
              <a:rPr kumimoji="1" lang="ja-JP" altLang="en-US" sz="8800" dirty="0" smtClean="0"/>
              <a:t>かんりょうした</a:t>
            </a:r>
            <a:endParaRPr kumimoji="1" lang="ja-JP" altLang="en-US" sz="8800" dirty="0"/>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572015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TotalTime>
  <Words>84</Words>
  <Application>Microsoft Office PowerPoint</Application>
  <PresentationFormat>A4 210 x 297 mm</PresentationFormat>
  <Paragraphs>27</Paragraphs>
  <Slides>18</Slides>
  <Notes>2</Notes>
  <HiddenSlides>0</HiddenSlides>
  <MMClips>1</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Gulim</vt:lpstr>
      <vt:lpstr>HGP創英角ｺﾞｼｯｸUB</vt:lpstr>
      <vt:lpstr>HY헤드라인M</vt:lpstr>
      <vt:lpstr>Lucida Grande</vt:lpstr>
      <vt:lpstr>ＭＳ Ｐゴシック</vt:lpstr>
      <vt:lpstr>헤움호두까끼182</vt:lpstr>
      <vt:lpstr>Arial</vt:lpstr>
      <vt:lpstr>Calibri</vt:lpstr>
      <vt:lpstr>Calibri Light</vt:lpstr>
      <vt:lpstr>Office テーマ</vt:lpstr>
      <vt:lpstr>マタイ　１１話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かんりょうした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きじゅん</vt:lpstr>
      <vt:lpstr>あんしょうせいく NO４</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こうまんをすてて へりくだりなさい</dc:title>
  <dc:creator>Microsoft アカウント</dc:creator>
  <cp:lastModifiedBy>鶴見 三基也</cp:lastModifiedBy>
  <cp:revision>84</cp:revision>
  <cp:lastPrinted>2015-05-23T23:05:34Z</cp:lastPrinted>
  <dcterms:created xsi:type="dcterms:W3CDTF">2015-05-23T10:58:36Z</dcterms:created>
  <dcterms:modified xsi:type="dcterms:W3CDTF">2020-11-04T06:12:14Z</dcterms:modified>
</cp:coreProperties>
</file>